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PE"/>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PE"/>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79F2D204-8D9B-4347-B573-595D460C87AE}"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764E9412-83BF-46CF-990B-C798534A3A4C}"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769975E8-5DEA-4868-BA2C-BDCD766BBE80}"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125A2B7B-8BD3-405D-9BDE-2A11F3677878}"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4B4EA1C9-8F09-492F-A4FC-871655D748BC}"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98B824FE-BA65-4FEA-8C5B-0D10297B04E9}"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67F1F544-131B-490A-9DE6-8B47F3616D31}"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92D770C5-7FDD-4D61-8CCE-7CA975022CB7}"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957B76F3-2E72-48A8-AEBC-34300D8B494F}"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PE"/>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5671AC17-A6D2-4C8F-A950-3D4528ACCB62}"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PE"/>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PE"/>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F481D26E-D211-4D02-8D3D-169A2F0D6305}"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5FB3C61-23B5-4D78-AF97-51044F612E37}"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11188" y="476250"/>
            <a:ext cx="7772400" cy="1470025"/>
          </a:xfrm>
        </p:spPr>
        <p:txBody>
          <a:bodyPr/>
          <a:lstStyle/>
          <a:p>
            <a:r>
              <a:rPr lang="es-ES"/>
              <a:t>El Neoplatonismo</a:t>
            </a:r>
          </a:p>
        </p:txBody>
      </p:sp>
      <p:sp>
        <p:nvSpPr>
          <p:cNvPr id="2051" name="Rectangle 3"/>
          <p:cNvSpPr>
            <a:spLocks noGrp="1" noChangeArrowheads="1"/>
          </p:cNvSpPr>
          <p:nvPr>
            <p:ph type="subTitle" idx="1"/>
          </p:nvPr>
        </p:nvSpPr>
        <p:spPr>
          <a:xfrm>
            <a:off x="395288" y="2205038"/>
            <a:ext cx="8353425" cy="4248150"/>
          </a:xfrm>
        </p:spPr>
        <p:txBody>
          <a:bodyPr/>
          <a:lstStyle/>
          <a:p>
            <a:pPr algn="just"/>
            <a:r>
              <a:rPr lang="es-ES"/>
              <a:t>Es la última manifestación del platonismo en el mundo antiguo.</a:t>
            </a:r>
          </a:p>
          <a:p>
            <a:pPr algn="just"/>
            <a:r>
              <a:rPr lang="es-ES"/>
              <a:t>Su fundador es Amonio Sacas (175.242 d.C.), que vivio antes de nuestra era. Su principla representante es Plotino, que nació en Egipto. Su discípulo Porfirio ordenó sus escritos en seis Eneadas, es decir libros de nueva partes cada una.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457200" y="476250"/>
            <a:ext cx="8229600" cy="5905500"/>
          </a:xfrm>
        </p:spPr>
        <p:txBody>
          <a:bodyPr/>
          <a:lstStyle/>
          <a:p>
            <a:r>
              <a:rPr lang="es-ES"/>
              <a:t>Plotino desarrolla la idea de la trascendencia de Dios, que es el Uno Absoluto, superior a todo, y por lo mismo, indescriptible en los térmicos de la realidad que se conoce.</a:t>
            </a:r>
          </a:p>
          <a:p>
            <a:r>
              <a:rPr lang="es-ES"/>
              <a:t>Para Plotino, toda la realidad proviene por emanación de Dios, y la emanación es siempre necesariamente degradación, de forma tal que mientras la realidad se aleja más del UNO, esta es más imperfecta.</a:t>
            </a:r>
          </a:p>
          <a:p>
            <a:pPr>
              <a:buFontTx/>
              <a:buNone/>
            </a:pPr>
            <a:endParaRPr lang="es-E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57200" y="404813"/>
            <a:ext cx="8229600" cy="6048375"/>
          </a:xfrm>
        </p:spPr>
        <p:txBody>
          <a:bodyPr/>
          <a:lstStyle/>
          <a:p>
            <a:r>
              <a:rPr lang="es-ES"/>
              <a:t>La primera emanación del Uno es el intelecto, el logos, como sede de las ideas platónicas.</a:t>
            </a:r>
          </a:p>
          <a:p>
            <a:r>
              <a:rPr lang="es-ES"/>
              <a:t>La segunda emanación es el alma del mundo, que por un lado se vuelve al intelecto del que proviene, y por el otro se vuelve hacia el mundo por ella gobernado.</a:t>
            </a:r>
          </a:p>
          <a:p>
            <a:r>
              <a:rPr lang="es-ES"/>
              <a:t>Dios, el intelecto y el alma constituyen el mundo inteligible, ante el cual está el mundo sensible creado por el intelecto.</a:t>
            </a:r>
          </a:p>
          <a:p>
            <a:r>
              <a:rPr lang="es-ES"/>
              <a:t>Plotino considera a ma materia como un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457200" y="549275"/>
            <a:ext cx="8229600" cy="5576888"/>
          </a:xfrm>
        </p:spPr>
        <p:txBody>
          <a:bodyPr/>
          <a:lstStyle/>
          <a:p>
            <a:pPr>
              <a:buFontTx/>
              <a:buNone/>
            </a:pPr>
            <a:r>
              <a:rPr lang="es-ES"/>
              <a:t>	elemento negativo, privado del bien; como el grado más bajo, oscuro de la escala cuya cima es Dios.</a:t>
            </a:r>
          </a:p>
          <a:p>
            <a:r>
              <a:rPr lang="es-ES"/>
              <a:t>El hombre debe remontar esta escala, ascender mediante la virtud, y mediante está, alcanzando el éxtasis, alcanzar la unión con Dios.</a:t>
            </a:r>
          </a:p>
          <a:p>
            <a:r>
              <a:rPr lang="es-ES"/>
              <a:t>Para el Neoplatonismo el mundo natural no es más que una condición para ascender hacia Dios.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549275"/>
            <a:ext cx="8229600" cy="5576888"/>
          </a:xfrm>
        </p:spPr>
        <p:txBody>
          <a:bodyPr/>
          <a:lstStyle/>
          <a:p>
            <a:r>
              <a:rPr lang="es-ES"/>
              <a:t>Proclo, el último neoplatónico (muere en el 485 d.c.) aclara que el proceso de emanación supone que su causa, o sea Dios, permanece inmovil en su perfección; que la cosa emanada se asemeje a su causa y al mismo tiempo se aparte de esta por su menor perfección; y que la cosa emanada vuelva a su origen, vuelva a unirse con su causa.</a:t>
            </a:r>
          </a:p>
        </p:txBody>
      </p:sp>
    </p:spTree>
  </p:cSld>
  <p:clrMapOvr>
    <a:masterClrMapping/>
  </p:clrMapOvr>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28</TotalTime>
  <Words>289</Words>
  <Application>Microsoft Office PowerPoint</Application>
  <PresentationFormat>Presentación en pantalla (4:3)</PresentationFormat>
  <Paragraphs>13</Paragraphs>
  <Slides>5</Slides>
  <Notes>0</Notes>
  <HiddenSlides>0</HiddenSlides>
  <MMClips>0</MMClips>
  <ScaleCrop>false</ScaleCrop>
  <HeadingPairs>
    <vt:vector size="6" baseType="variant">
      <vt:variant>
        <vt:lpstr>Fuentes usadas</vt:lpstr>
      </vt:variant>
      <vt:variant>
        <vt:i4>1</vt:i4>
      </vt:variant>
      <vt:variant>
        <vt:lpstr>Tema</vt:lpstr>
      </vt:variant>
      <vt:variant>
        <vt:i4>1</vt:i4>
      </vt:variant>
      <vt:variant>
        <vt:lpstr>Títulos de diapositiva</vt:lpstr>
      </vt:variant>
      <vt:variant>
        <vt:i4>5</vt:i4>
      </vt:variant>
    </vt:vector>
  </HeadingPairs>
  <TitlesOfParts>
    <vt:vector size="7" baseType="lpstr">
      <vt:lpstr>Arial</vt:lpstr>
      <vt:lpstr>Diseño predeterminado</vt:lpstr>
      <vt:lpstr>El Neoplatonismo</vt:lpstr>
      <vt:lpstr>Diapositiva 2</vt:lpstr>
      <vt:lpstr>Diapositiva 3</vt:lpstr>
      <vt:lpstr>Diapositiva 4</vt:lpstr>
      <vt:lpstr>Diapositiva 5</vt:lpstr>
    </vt:vector>
  </TitlesOfParts>
  <Company>urP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Neoplatonismo</dc:title>
  <dc:creator>Usuario</dc:creator>
  <cp:lastModifiedBy>Gerardo Lazaro</cp:lastModifiedBy>
  <cp:revision>3</cp:revision>
  <dcterms:created xsi:type="dcterms:W3CDTF">2009-04-15T17:24:19Z</dcterms:created>
  <dcterms:modified xsi:type="dcterms:W3CDTF">2009-04-19T16:39:23Z</dcterms:modified>
</cp:coreProperties>
</file>